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Cz7eFkl+r1L/FchWQYf0hzt8F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88FD5A-DCBB-4E9D-A4DC-6BDFEEFE667A}">
  <a:tblStyle styleId="{A988FD5A-DCBB-4E9D-A4DC-6BDFEEFE667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b7de74c6a_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b7de74c6a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b7de74c6a_1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b7de74c6a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b7de74c6a_1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b7de74c6a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b7de74c6a_3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b7de74c6a_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b7de74c6a_3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b7de74c6a_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b7de74c6a_2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b7de74c6a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a52767f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3a52767f4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ba4c6ee8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ba4c6ee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b7de74c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3b7de74c6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7de74c6a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b7de74c6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ba4c6ee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3ba4c6ee8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7de74c6a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7de74c6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7de74c6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b7de74c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7.jpg"/><Relationship Id="rId5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1357900" y="-16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July 06 2022, Data cleanup task</a:t>
            </a:r>
            <a:endParaRPr/>
          </a:p>
        </p:txBody>
      </p:sp>
      <p:graphicFrame>
        <p:nvGraphicFramePr>
          <p:cNvPr id="85" name="Google Shape;85;p1"/>
          <p:cNvGraphicFramePr/>
          <p:nvPr/>
        </p:nvGraphicFramePr>
        <p:xfrm>
          <a:off x="1757425" y="83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{A988FD5A-DCBB-4E9D-A4DC-6BDFEEFE667A}</a:tableStyleId>
              </a:tblPr>
              <a:tblGrid>
                <a:gridCol w="931850"/>
                <a:gridCol w="2091300"/>
                <a:gridCol w="1733725"/>
                <a:gridCol w="953525"/>
                <a:gridCol w="942700"/>
                <a:gridCol w="1181100"/>
              </a:tblGrid>
              <a:tr h="40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Mitocondrial content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n_Counts 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n_Genes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meethila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20PC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raham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Ellen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Lucas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Shweta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Sierra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Cedomir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Jade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 PC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Kaylee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Simon</a:t>
                      </a: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Nicolai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Holly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Gautami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Sheed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Jared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b7de74c6a_14_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11- 20 mt/500/500 100PC</a:t>
            </a:r>
            <a:endParaRPr/>
          </a:p>
        </p:txBody>
      </p:sp>
      <p:pic>
        <p:nvPicPr>
          <p:cNvPr id="161" name="Google Shape;161;g13b7de74c6a_1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0" y="1448275"/>
            <a:ext cx="4538825" cy="4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3b7de74c6a_14_0"/>
          <p:cNvPicPr preferRelativeResize="0"/>
          <p:nvPr/>
        </p:nvPicPr>
        <p:blipFill rotWithShape="1">
          <a:blip r:embed="rId4">
            <a:alphaModFix/>
          </a:blip>
          <a:srcRect b="0" l="16555" r="0" t="9024"/>
          <a:stretch/>
        </p:blipFill>
        <p:spPr>
          <a:xfrm>
            <a:off x="4870175" y="1960700"/>
            <a:ext cx="3478699" cy="2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3b7de74c6a_1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8100" y="2854325"/>
            <a:ext cx="3734275" cy="37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b7de74c6a_12_0"/>
          <p:cNvSpPr txBox="1"/>
          <p:nvPr>
            <p:ph type="title"/>
          </p:nvPr>
        </p:nvSpPr>
        <p:spPr>
          <a:xfrm>
            <a:off x="838200" y="-723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Arial"/>
                <a:ea typeface="Arial"/>
                <a:cs typeface="Arial"/>
                <a:sym typeface="Arial"/>
              </a:rPr>
              <a:t>Problem 13: 10/1000/100 100 PC (Simon)</a:t>
            </a:r>
            <a:endParaRPr b="1" sz="4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3b7de74c6a_1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02" y="2075426"/>
            <a:ext cx="3631421" cy="350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3b7de74c6a_1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50" y="896925"/>
            <a:ext cx="3838925" cy="117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3b7de74c6a_1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900" y="4549034"/>
            <a:ext cx="7497050" cy="222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3b7de74c6a_1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400" y="1061325"/>
            <a:ext cx="4460375" cy="38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3b7de74c6a_1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9696" y="1061325"/>
            <a:ext cx="3569653" cy="369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7de74c6a_18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14</a:t>
            </a:r>
            <a:endParaRPr/>
          </a:p>
        </p:txBody>
      </p:sp>
      <p:pic>
        <p:nvPicPr>
          <p:cNvPr id="179" name="Google Shape;179;g13b7de74c6a_1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475" y="1113100"/>
            <a:ext cx="4322926" cy="39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3b7de74c6a_1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825" y="1421500"/>
            <a:ext cx="2640675" cy="25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3b7de74c6a_18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825" y="3913826"/>
            <a:ext cx="2888374" cy="27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b7de74c6a_18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0" y="4777975"/>
            <a:ext cx="6610299" cy="18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b7de74c6a_33_0"/>
          <p:cNvSpPr txBox="1"/>
          <p:nvPr>
            <p:ph type="title"/>
          </p:nvPr>
        </p:nvSpPr>
        <p:spPr>
          <a:xfrm>
            <a:off x="838200" y="365125"/>
            <a:ext cx="5396400" cy="106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16_Gautami</a:t>
            </a:r>
            <a:endParaRPr/>
          </a:p>
        </p:txBody>
      </p:sp>
      <p:pic>
        <p:nvPicPr>
          <p:cNvPr id="188" name="Google Shape;188;g13b7de74c6a_3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6425"/>
            <a:ext cx="2939925" cy="34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3b7de74c6a_3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050" y="1586425"/>
            <a:ext cx="7257024" cy="32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b7de74c6a_3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Sheed Problem 17 </a:t>
            </a:r>
            <a:endParaRPr/>
          </a:p>
        </p:txBody>
      </p:sp>
      <p:pic>
        <p:nvPicPr>
          <p:cNvPr id="195" name="Google Shape;195;g13b7de74c6a_3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25" y="1576950"/>
            <a:ext cx="4690800" cy="48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3b7de74c6a_3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425" y="1690827"/>
            <a:ext cx="5544248" cy="25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3b7de74c6a_3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525" y="4549825"/>
            <a:ext cx="6808102" cy="12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7de74c6a_28_0"/>
          <p:cNvSpPr txBox="1"/>
          <p:nvPr>
            <p:ph type="title"/>
          </p:nvPr>
        </p:nvSpPr>
        <p:spPr>
          <a:xfrm>
            <a:off x="354425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Jared, Problem 18: No filters, 100 PCs</a:t>
            </a:r>
            <a:endParaRPr/>
          </a:p>
        </p:txBody>
      </p:sp>
      <p:sp>
        <p:nvSpPr>
          <p:cNvPr id="203" name="Google Shape;203;g13b7de74c6a_28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g13b7de74c6a_2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50" y="1101175"/>
            <a:ext cx="3078975" cy="26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3b7de74c6a_2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375" y="2638477"/>
            <a:ext cx="3255574" cy="33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3b7de74c6a_28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175" y="2478463"/>
            <a:ext cx="4536075" cy="37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3b7de74c6a_28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275" y="3851525"/>
            <a:ext cx="2536774" cy="259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0" y="365125"/>
            <a:ext cx="4380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Problem 1: Meethila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2" y="2201597"/>
            <a:ext cx="3628975" cy="304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300" y="2333668"/>
            <a:ext cx="3189776" cy="309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216" y="3455350"/>
            <a:ext cx="3628984" cy="33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6869" y="149275"/>
            <a:ext cx="3543680" cy="3306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" name="Google Shape;95;p2"/>
          <p:cNvGraphicFramePr/>
          <p:nvPr/>
        </p:nvGraphicFramePr>
        <p:xfrm>
          <a:off x="2795600" y="48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{A988FD5A-DCBB-4E9D-A4DC-6BDFEEFE667A}</a:tableStyleId>
              </a:tblPr>
              <a:tblGrid>
                <a:gridCol w="1795450"/>
                <a:gridCol w="1488475"/>
                <a:gridCol w="818625"/>
                <a:gridCol w="809350"/>
                <a:gridCol w="809350"/>
              </a:tblGrid>
              <a:tr h="40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Mitocondrial content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n_Counts 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n_Genes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nPC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meethila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a52767f4e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Problem 2</a:t>
            </a:r>
            <a:endParaRPr/>
          </a:p>
        </p:txBody>
      </p:sp>
      <p:graphicFrame>
        <p:nvGraphicFramePr>
          <p:cNvPr id="101" name="Google Shape;101;g13a52767f4e_0_5"/>
          <p:cNvGraphicFramePr/>
          <p:nvPr/>
        </p:nvGraphicFramePr>
        <p:xfrm>
          <a:off x="3901425" y="67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{A988FD5A-DCBB-4E9D-A4DC-6BDFEEFE667A}</a:tableStyleId>
              </a:tblPr>
              <a:tblGrid>
                <a:gridCol w="931850"/>
                <a:gridCol w="2091300"/>
                <a:gridCol w="1733725"/>
                <a:gridCol w="953525"/>
                <a:gridCol w="942700"/>
                <a:gridCol w="1181100"/>
              </a:tblGrid>
              <a:tr h="40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Mitocondrial content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n_Counts 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n_Genes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Graham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20PC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2" name="Google Shape;102;g13a52767f4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89820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ba4c6ee8e_1_0"/>
          <p:cNvSpPr txBox="1"/>
          <p:nvPr>
            <p:ph type="title"/>
          </p:nvPr>
        </p:nvSpPr>
        <p:spPr>
          <a:xfrm>
            <a:off x="90725" y="-155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3 - Manibarathi nPC = 20 </a:t>
            </a:r>
            <a:endParaRPr/>
          </a:p>
        </p:txBody>
      </p:sp>
      <p:pic>
        <p:nvPicPr>
          <p:cNvPr id="108" name="Google Shape;108;g13ba4c6ee8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0" y="1170525"/>
            <a:ext cx="4148917" cy="48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3ba4c6ee8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23" y="983650"/>
            <a:ext cx="3600249" cy="39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3ba4c6ee8e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917" y="5046974"/>
            <a:ext cx="5577654" cy="16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3ba4c6ee8e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2725" y="1225749"/>
            <a:ext cx="3600250" cy="32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b7de74c6a_1_0"/>
          <p:cNvSpPr txBox="1"/>
          <p:nvPr>
            <p:ph type="title"/>
          </p:nvPr>
        </p:nvSpPr>
        <p:spPr>
          <a:xfrm>
            <a:off x="838200" y="365125"/>
            <a:ext cx="10950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Problem 4 </a:t>
            </a:r>
            <a:r>
              <a:rPr lang="en-GB" sz="3200"/>
              <a:t>(Ellen - mito 10, counts 1000, genes 1000, PC 20)</a:t>
            </a:r>
            <a:endParaRPr sz="3200"/>
          </a:p>
        </p:txBody>
      </p:sp>
      <p:pic>
        <p:nvPicPr>
          <p:cNvPr id="117" name="Google Shape;117;g13b7de74c6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77" y="1355975"/>
            <a:ext cx="3709199" cy="35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3b7de74c6a_1_0"/>
          <p:cNvPicPr preferRelativeResize="0"/>
          <p:nvPr/>
        </p:nvPicPr>
        <p:blipFill rotWithShape="1">
          <a:blip r:embed="rId4">
            <a:alphaModFix/>
          </a:blip>
          <a:srcRect b="24768" l="74957" r="0" t="49534"/>
          <a:stretch/>
        </p:blipFill>
        <p:spPr>
          <a:xfrm>
            <a:off x="7487175" y="1355975"/>
            <a:ext cx="4035700" cy="3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3b7de74c6a_1_0"/>
          <p:cNvPicPr preferRelativeResize="0"/>
          <p:nvPr/>
        </p:nvPicPr>
        <p:blipFill rotWithShape="1">
          <a:blip r:embed="rId5">
            <a:alphaModFix/>
          </a:blip>
          <a:srcRect b="53040" l="0" r="73598" t="0"/>
          <a:stretch/>
        </p:blipFill>
        <p:spPr>
          <a:xfrm>
            <a:off x="3972725" y="1355975"/>
            <a:ext cx="3514451" cy="36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b7de74c6a_5_0"/>
          <p:cNvSpPr txBox="1"/>
          <p:nvPr>
            <p:ph type="title"/>
          </p:nvPr>
        </p:nvSpPr>
        <p:spPr>
          <a:xfrm>
            <a:off x="117275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5 with PC  = 20 </a:t>
            </a:r>
            <a:endParaRPr/>
          </a:p>
        </p:txBody>
      </p:sp>
      <p:pic>
        <p:nvPicPr>
          <p:cNvPr id="125" name="Google Shape;125;g13b7de74c6a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00" y="2096175"/>
            <a:ext cx="3085299" cy="35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b7de74c6a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274" y="4438200"/>
            <a:ext cx="7817569" cy="22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3b7de74c6a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838" y="823750"/>
            <a:ext cx="4790823" cy="36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3b7de74c6a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8051" y="823750"/>
            <a:ext cx="3629950" cy="33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ba4c6ee8e_0_5"/>
          <p:cNvSpPr txBox="1"/>
          <p:nvPr>
            <p:ph type="title"/>
          </p:nvPr>
        </p:nvSpPr>
        <p:spPr>
          <a:xfrm>
            <a:off x="0" y="0"/>
            <a:ext cx="10950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Problem 6 </a:t>
            </a:r>
            <a:r>
              <a:rPr lang="en-GB" sz="3200"/>
              <a:t>( mito 10, counts 0, genes 0, PC 20)</a:t>
            </a:r>
            <a:endParaRPr sz="3200"/>
          </a:p>
        </p:txBody>
      </p:sp>
      <p:pic>
        <p:nvPicPr>
          <p:cNvPr id="134" name="Google Shape;134;g13ba4c6ee8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00" y="1094075"/>
            <a:ext cx="2634903" cy="3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3ba4c6ee8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000" y="1094075"/>
            <a:ext cx="4693573" cy="215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3ba4c6ee8e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000" y="1002650"/>
            <a:ext cx="3103301" cy="28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3ba4c6ee8e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1025" y="3378100"/>
            <a:ext cx="3213221" cy="3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3ba4c6ee8e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472351"/>
            <a:ext cx="2337505" cy="2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3ba4c6ee8e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3996" y="3885551"/>
            <a:ext cx="3012221" cy="26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b7de74c6a_4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7: mt=0, counts=1000, genes=1000, 20 PC</a:t>
            </a:r>
            <a:endParaRPr/>
          </a:p>
        </p:txBody>
      </p:sp>
      <p:sp>
        <p:nvSpPr>
          <p:cNvPr id="145" name="Google Shape;145;g13b7de74c6a_4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Sierra</a:t>
            </a:r>
            <a:endParaRPr/>
          </a:p>
        </p:txBody>
      </p:sp>
      <p:pic>
        <p:nvPicPr>
          <p:cNvPr id="146" name="Google Shape;146;g13b7de74c6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426850"/>
            <a:ext cx="4657725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3b7de74c6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673" y="3203025"/>
            <a:ext cx="7740225" cy="3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b7de74c6a_3_0"/>
          <p:cNvSpPr txBox="1"/>
          <p:nvPr>
            <p:ph type="title"/>
          </p:nvPr>
        </p:nvSpPr>
        <p:spPr>
          <a:xfrm>
            <a:off x="490050" y="393575"/>
            <a:ext cx="11211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10: %mito=10, min genes, counts = 1000</a:t>
            </a:r>
            <a:endParaRPr/>
          </a:p>
        </p:txBody>
      </p:sp>
      <p:pic>
        <p:nvPicPr>
          <p:cNvPr id="153" name="Google Shape;153;g13b7de74c6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7" y="1843287"/>
            <a:ext cx="4903191" cy="42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3b7de74c6a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28243"/>
            <a:ext cx="2101136" cy="280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3b7de74c6a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211" y="1560638"/>
            <a:ext cx="3625443" cy="48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2022-07-06T14:50:58Z</dcterms:created>
  <dc:creator>Andres Vallejo Pulido</dc:creator>
</cp:coreProperties>
</file>